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5" r:id="rId4"/>
    <p:sldId id="299" r:id="rId5"/>
    <p:sldId id="296" r:id="rId6"/>
    <p:sldId id="297" r:id="rId7"/>
    <p:sldId id="300" r:id="rId8"/>
    <p:sldId id="298" r:id="rId9"/>
    <p:sldId id="301" r:id="rId10"/>
    <p:sldId id="282" r:id="rId1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D77BF"/>
    <a:srgbClr val="FFFF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3052306322981384E-2"/>
          <c:w val="0.70407383104889698"/>
          <c:h val="0.90924056458260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6742417614464886"/>
                  <c:y val="0.23749123845068518"/>
                </c:manualLayout>
              </c:layout>
              <c:showVal val="1"/>
            </c:dLbl>
            <c:dLbl>
              <c:idx val="1"/>
              <c:layout>
                <c:manualLayout>
                  <c:x val="3.1481481481481492E-2"/>
                  <c:y val="0.12298676538265091"/>
                </c:manualLayout>
              </c:layout>
              <c:showVal val="1"/>
            </c:dLbl>
            <c:dLbl>
              <c:idx val="2"/>
              <c:layout>
                <c:manualLayout>
                  <c:x val="1.330629678234665E-2"/>
                  <c:y val="-0.1437296638498223"/>
                </c:manualLayout>
              </c:layout>
              <c:showVal val="1"/>
            </c:dLbl>
            <c:dLbl>
              <c:idx val="3"/>
              <c:layout>
                <c:manualLayout>
                  <c:x val="0.1491608948187032"/>
                  <c:y val="-9.871497276713255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2800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Против переименования</c:v>
                </c:pt>
                <c:pt idx="1">
                  <c:v>Не присваивать никаких имен</c:v>
                </c:pt>
                <c:pt idx="2">
                  <c:v>Другие имена</c:v>
                </c:pt>
                <c:pt idx="3">
                  <c:v>Поддержали переименование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0.59100000000000019</c:v>
                </c:pt>
                <c:pt idx="1">
                  <c:v>0.16800000000000007</c:v>
                </c:pt>
                <c:pt idx="2">
                  <c:v>3.2000000000000015E-2</c:v>
                </c:pt>
                <c:pt idx="3">
                  <c:v>0.20900000000000005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91277826382834"/>
          <c:y val="0.16955704236392427"/>
          <c:w val="0.31282796247691286"/>
          <c:h val="0.58381442204117584"/>
        </c:manualLayout>
      </c:layout>
      <c:txPr>
        <a:bodyPr/>
        <a:lstStyle/>
        <a:p>
          <a:pPr>
            <a:defRPr lang="ru-RU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976255521367957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3"/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6172098279381739"/>
                  <c:y val="0.12920789525586759"/>
                </c:manualLayout>
              </c:layout>
              <c:showVal val="1"/>
            </c:dLbl>
            <c:dLbl>
              <c:idx val="1"/>
              <c:layout>
                <c:manualLayout>
                  <c:x val="1.7182280326093726E-2"/>
                  <c:y val="-9.7062607148377833E-2"/>
                </c:manualLayout>
              </c:layout>
              <c:showVal val="1"/>
            </c:dLbl>
            <c:dLbl>
              <c:idx val="2"/>
              <c:layout>
                <c:manualLayout>
                  <c:x val="3.6209961602022001E-2"/>
                  <c:y val="-2.2222424509075096E-2"/>
                </c:manualLayout>
              </c:layout>
              <c:showVal val="1"/>
            </c:dLbl>
            <c:dLbl>
              <c:idx val="3"/>
              <c:layout>
                <c:manualLayout>
                  <c:x val="9.0567342276659982E-2"/>
                  <c:y val="-5.7040037625354631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2800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Оставить имя Н. К. Крупской</c:v>
                </c:pt>
                <c:pt idx="1">
                  <c:v>Не присваивать имен</c:v>
                </c:pt>
                <c:pt idx="2">
                  <c:v>Дать имя В. Стуса</c:v>
                </c:pt>
                <c:pt idx="3">
                  <c:v>Дать имя В. Сосюры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0.74700000000000022</c:v>
                </c:pt>
                <c:pt idx="1">
                  <c:v>0.13800000000000001</c:v>
                </c:pt>
                <c:pt idx="2" formatCode="0%">
                  <c:v>6.0000000000000019E-2</c:v>
                </c:pt>
                <c:pt idx="3">
                  <c:v>5.5000000000000014E-2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121819145679224"/>
          <c:y val="0.11492345308888294"/>
          <c:w val="0.25878180854320776"/>
          <c:h val="0.65650667242057537"/>
        </c:manualLayout>
      </c:layout>
      <c:txPr>
        <a:bodyPr/>
        <a:lstStyle/>
        <a:p>
          <a:pPr>
            <a:defRPr lang="ru-RU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7992125984252E-4"/>
          <c:y val="0"/>
          <c:w val="0.8329225712786226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0"/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4267307360589708E-2"/>
                  <c:y val="9.6968391606407717E-2"/>
                </c:manualLayout>
              </c:layout>
              <c:showVal val="1"/>
            </c:dLbl>
            <c:dLbl>
              <c:idx val="1"/>
              <c:layout>
                <c:manualLayout>
                  <c:x val="6.3217833023818656E-2"/>
                  <c:y val="-2.5085138497601484E-2"/>
                </c:manualLayout>
              </c:layout>
              <c:showVal val="1"/>
            </c:dLbl>
            <c:dLbl>
              <c:idx val="2"/>
              <c:layout>
                <c:manualLayout>
                  <c:x val="6.8563675520757192E-2"/>
                  <c:y val="-4.5248091490920003E-2"/>
                </c:manualLayout>
              </c:layout>
              <c:showVal val="1"/>
            </c:dLbl>
            <c:dLbl>
              <c:idx val="3"/>
              <c:layout>
                <c:manualLayout>
                  <c:x val="0.12922969974414988"/>
                  <c:y val="-7.8161963877668092E-3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Оставить имя Н. К. Крупской</c:v>
                </c:pt>
                <c:pt idx="1">
                  <c:v>Присвоить имя В. Стуса</c:v>
                </c:pt>
                <c:pt idx="2">
                  <c:v>Не приваивать никаких имен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0.8470000000000002</c:v>
                </c:pt>
                <c:pt idx="1">
                  <c:v>9.9000000000000046E-2</c:v>
                </c:pt>
                <c:pt idx="2">
                  <c:v>3.9000000000000014E-2</c:v>
                </c:pt>
                <c:pt idx="3">
                  <c:v>1.4999999999999998E-2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772550764039936"/>
          <c:y val="0.18401823590864957"/>
          <c:w val="0.2436723685806807"/>
          <c:h val="0.52649076637673298"/>
        </c:manualLayout>
      </c:layout>
      <c:txPr>
        <a:bodyPr/>
        <a:lstStyle/>
        <a:p>
          <a:pPr>
            <a:defRPr lang="ru-RU" sz="1800" b="1"/>
          </a:pPr>
          <a:endParaRPr lang="en-US"/>
        </a:p>
      </c:txPr>
    </c:legend>
    <c:plotVisOnly val="1"/>
  </c:chart>
  <c:txPr>
    <a:bodyPr/>
    <a:lstStyle/>
    <a:p>
      <a:pPr>
        <a:defRPr sz="2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99031-15D6-4D93-86EF-3A08FD1B24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47F96-58B5-4053-AE5A-7A5335C9C1CA}">
      <dgm:prSet phldrT="[Текст]"/>
      <dgm:spPr/>
      <dgm:t>
        <a:bodyPr/>
        <a:lstStyle/>
        <a:p>
          <a:r>
            <a:rPr lang="ru-RU" dirty="0" smtClean="0"/>
            <a:t>1998</a:t>
          </a:r>
          <a:endParaRPr lang="ru-RU" dirty="0"/>
        </a:p>
      </dgm:t>
    </dgm:pt>
    <dgm:pt modelId="{0A9DE9A8-B5B3-4402-A729-2216D65DB0D7}" type="parTrans" cxnId="{0ED9C657-8418-432B-A740-C3AE73D89006}">
      <dgm:prSet/>
      <dgm:spPr/>
      <dgm:t>
        <a:bodyPr/>
        <a:lstStyle/>
        <a:p>
          <a:endParaRPr lang="ru-RU"/>
        </a:p>
      </dgm:t>
    </dgm:pt>
    <dgm:pt modelId="{FEB40EF6-5D41-426B-8D8A-4F99C14EBA97}" type="sibTrans" cxnId="{0ED9C657-8418-432B-A740-C3AE73D89006}">
      <dgm:prSet/>
      <dgm:spPr/>
      <dgm:t>
        <a:bodyPr/>
        <a:lstStyle/>
        <a:p>
          <a:endParaRPr lang="ru-RU"/>
        </a:p>
      </dgm:t>
    </dgm:pt>
    <dgm:pt modelId="{77783C20-548C-4B0D-8E0D-3B2758BE1365}">
      <dgm:prSet phldrT="[Текст]" custT="1"/>
      <dgm:spPr/>
      <dgm:t>
        <a:bodyPr/>
        <a:lstStyle/>
        <a:p>
          <a:r>
            <a:rPr lang="ru-RU" sz="3600" b="1" dirty="0" smtClean="0"/>
            <a:t>450 респондентов</a:t>
          </a:r>
          <a:endParaRPr lang="ru-RU" sz="3600" b="1" dirty="0"/>
        </a:p>
      </dgm:t>
    </dgm:pt>
    <dgm:pt modelId="{E1DD58E8-F0EF-435C-98E8-538B9254CDFC}" type="parTrans" cxnId="{C1B75977-AF3C-4D5D-BF0A-490EEFA4E07F}">
      <dgm:prSet/>
      <dgm:spPr/>
      <dgm:t>
        <a:bodyPr/>
        <a:lstStyle/>
        <a:p>
          <a:endParaRPr lang="ru-RU"/>
        </a:p>
      </dgm:t>
    </dgm:pt>
    <dgm:pt modelId="{65D2E8E5-0DE6-4658-B0C5-246C7EFEEC0F}" type="sibTrans" cxnId="{C1B75977-AF3C-4D5D-BF0A-490EEFA4E07F}">
      <dgm:prSet/>
      <dgm:spPr/>
      <dgm:t>
        <a:bodyPr/>
        <a:lstStyle/>
        <a:p>
          <a:endParaRPr lang="ru-RU"/>
        </a:p>
      </dgm:t>
    </dgm:pt>
    <dgm:pt modelId="{13EB504D-C962-4993-8858-FFB5864F8999}">
      <dgm:prSet phldrT="[Текст]"/>
      <dgm:spPr/>
      <dgm:t>
        <a:bodyPr/>
        <a:lstStyle/>
        <a:p>
          <a:r>
            <a:rPr lang="ru-RU" dirty="0" smtClean="0"/>
            <a:t>2004</a:t>
          </a:r>
          <a:endParaRPr lang="ru-RU" dirty="0"/>
        </a:p>
      </dgm:t>
    </dgm:pt>
    <dgm:pt modelId="{9E23E436-0013-4D20-B8E2-8A3ABF94EC5C}" type="parTrans" cxnId="{56251961-3AB2-4410-84B0-CF047C4AA5F3}">
      <dgm:prSet/>
      <dgm:spPr/>
      <dgm:t>
        <a:bodyPr/>
        <a:lstStyle/>
        <a:p>
          <a:endParaRPr lang="ru-RU"/>
        </a:p>
      </dgm:t>
    </dgm:pt>
    <dgm:pt modelId="{FB65DB88-6BCE-477C-9E2D-0D04E1164CDE}" type="sibTrans" cxnId="{56251961-3AB2-4410-84B0-CF047C4AA5F3}">
      <dgm:prSet/>
      <dgm:spPr/>
      <dgm:t>
        <a:bodyPr/>
        <a:lstStyle/>
        <a:p>
          <a:endParaRPr lang="ru-RU"/>
        </a:p>
      </dgm:t>
    </dgm:pt>
    <dgm:pt modelId="{93FE84D7-06CB-40BB-B228-75395F3AF9AD}">
      <dgm:prSet phldrT="[Текст]"/>
      <dgm:spPr/>
      <dgm:t>
        <a:bodyPr/>
        <a:lstStyle/>
        <a:p>
          <a:r>
            <a:rPr lang="ru-RU" b="1" dirty="0" smtClean="0"/>
            <a:t>400 респондентов</a:t>
          </a:r>
          <a:endParaRPr lang="ru-RU" b="1" dirty="0"/>
        </a:p>
      </dgm:t>
    </dgm:pt>
    <dgm:pt modelId="{FD0D352F-31A3-41E3-9C91-8160E6117CC8}" type="parTrans" cxnId="{38F76921-C6E7-4718-9C28-C01C4B98BD6C}">
      <dgm:prSet/>
      <dgm:spPr/>
      <dgm:t>
        <a:bodyPr/>
        <a:lstStyle/>
        <a:p>
          <a:endParaRPr lang="ru-RU"/>
        </a:p>
      </dgm:t>
    </dgm:pt>
    <dgm:pt modelId="{BC0CCEF2-3B88-4EC4-88F8-D9CA8F055602}" type="sibTrans" cxnId="{38F76921-C6E7-4718-9C28-C01C4B98BD6C}">
      <dgm:prSet/>
      <dgm:spPr/>
      <dgm:t>
        <a:bodyPr/>
        <a:lstStyle/>
        <a:p>
          <a:endParaRPr lang="ru-RU"/>
        </a:p>
      </dgm:t>
    </dgm:pt>
    <dgm:pt modelId="{38D8C4E1-4B28-4609-B1D8-42BB75853855}">
      <dgm:prSet phldrT="[Текст]"/>
      <dgm:spPr/>
      <dgm:t>
        <a:bodyPr/>
        <a:lstStyle/>
        <a:p>
          <a:r>
            <a:rPr lang="ru-RU" dirty="0" smtClean="0"/>
            <a:t>2013</a:t>
          </a:r>
          <a:endParaRPr lang="ru-RU" dirty="0"/>
        </a:p>
      </dgm:t>
    </dgm:pt>
    <dgm:pt modelId="{77541EBC-C2D8-4747-8222-D28233A17B90}" type="parTrans" cxnId="{33B07CF2-8ACF-4762-9B36-EC73E9AD8CFA}">
      <dgm:prSet/>
      <dgm:spPr/>
      <dgm:t>
        <a:bodyPr/>
        <a:lstStyle/>
        <a:p>
          <a:endParaRPr lang="ru-RU"/>
        </a:p>
      </dgm:t>
    </dgm:pt>
    <dgm:pt modelId="{84907795-AE51-44FD-B729-B8046F80F501}" type="sibTrans" cxnId="{33B07CF2-8ACF-4762-9B36-EC73E9AD8CFA}">
      <dgm:prSet/>
      <dgm:spPr/>
      <dgm:t>
        <a:bodyPr/>
        <a:lstStyle/>
        <a:p>
          <a:endParaRPr lang="ru-RU"/>
        </a:p>
      </dgm:t>
    </dgm:pt>
    <dgm:pt modelId="{71EFDC3C-3A25-49CE-8776-F4F10437036C}">
      <dgm:prSet phldrT="[Текст]"/>
      <dgm:spPr/>
      <dgm:t>
        <a:bodyPr/>
        <a:lstStyle/>
        <a:p>
          <a:r>
            <a:rPr lang="ru-RU" b="1" dirty="0" smtClean="0"/>
            <a:t>560 респондентов</a:t>
          </a:r>
          <a:endParaRPr lang="ru-RU" b="1" dirty="0"/>
        </a:p>
      </dgm:t>
    </dgm:pt>
    <dgm:pt modelId="{2A340ECA-8DB9-47C3-913F-AED50D7256B2}" type="parTrans" cxnId="{7C05FF80-14AB-4BF8-8E8B-63961998DB9F}">
      <dgm:prSet/>
      <dgm:spPr/>
      <dgm:t>
        <a:bodyPr/>
        <a:lstStyle/>
        <a:p>
          <a:endParaRPr lang="ru-RU"/>
        </a:p>
      </dgm:t>
    </dgm:pt>
    <dgm:pt modelId="{680FB288-AF9D-4968-A1F0-181D1B2A7E0A}" type="sibTrans" cxnId="{7C05FF80-14AB-4BF8-8E8B-63961998DB9F}">
      <dgm:prSet/>
      <dgm:spPr/>
      <dgm:t>
        <a:bodyPr/>
        <a:lstStyle/>
        <a:p>
          <a:endParaRPr lang="ru-RU"/>
        </a:p>
      </dgm:t>
    </dgm:pt>
    <dgm:pt modelId="{3F27DD74-E0B0-4E59-B945-C1B6C85DEB07}" type="pres">
      <dgm:prSet presAssocID="{5B899031-15D6-4D93-86EF-3A08FD1B24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D8BB9-5145-4625-8180-5C890AF1841E}" type="pres">
      <dgm:prSet presAssocID="{FCA47F96-58B5-4053-AE5A-7A5335C9C1CA}" presName="linNode" presStyleCnt="0"/>
      <dgm:spPr/>
    </dgm:pt>
    <dgm:pt modelId="{940CA213-76A7-4F65-BEDD-CB4D5C6F6229}" type="pres">
      <dgm:prSet presAssocID="{FCA47F96-58B5-4053-AE5A-7A5335C9C1C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82D4E-6883-4BFF-80EB-AEC325E90B4D}" type="pres">
      <dgm:prSet presAssocID="{FCA47F96-58B5-4053-AE5A-7A5335C9C1CA}" presName="descendantText" presStyleLbl="alignAccFollowNode1" presStyleIdx="0" presStyleCnt="3" custScaleY="8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00A2-5EFF-48F2-9E65-D15AC13CA0EC}" type="pres">
      <dgm:prSet presAssocID="{FEB40EF6-5D41-426B-8D8A-4F99C14EBA97}" presName="sp" presStyleCnt="0"/>
      <dgm:spPr/>
    </dgm:pt>
    <dgm:pt modelId="{53699D34-3653-4548-AE52-E24C09B718F2}" type="pres">
      <dgm:prSet presAssocID="{13EB504D-C962-4993-8858-FFB5864F8999}" presName="linNode" presStyleCnt="0"/>
      <dgm:spPr/>
    </dgm:pt>
    <dgm:pt modelId="{D10FFE75-36BF-49CC-A9C4-07D4A5EA4504}" type="pres">
      <dgm:prSet presAssocID="{13EB504D-C962-4993-8858-FFB5864F89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DEA92-0620-4062-90F5-AD38C69B1639}" type="pres">
      <dgm:prSet presAssocID="{13EB504D-C962-4993-8858-FFB5864F8999}" presName="descendantText" presStyleLbl="alignAccFollowNode1" presStyleIdx="1" presStyleCnt="3" custScaleY="96670" custLinFactNeighborX="4516" custLinFactNeighborY="-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22D6-0A27-4D73-B3CA-CAAC520B02B4}" type="pres">
      <dgm:prSet presAssocID="{FB65DB88-6BCE-477C-9E2D-0D04E1164CDE}" presName="sp" presStyleCnt="0"/>
      <dgm:spPr/>
    </dgm:pt>
    <dgm:pt modelId="{006A87B0-F9CD-461C-8FC5-FB3B6BE84C41}" type="pres">
      <dgm:prSet presAssocID="{38D8C4E1-4B28-4609-B1D8-42BB75853855}" presName="linNode" presStyleCnt="0"/>
      <dgm:spPr/>
    </dgm:pt>
    <dgm:pt modelId="{3EB0FEC4-C654-40AA-8B8D-DE1BCA1C3774}" type="pres">
      <dgm:prSet presAssocID="{38D8C4E1-4B28-4609-B1D8-42BB7585385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A3EC5-920A-4964-A41F-66B5D01EDB66}" type="pres">
      <dgm:prSet presAssocID="{38D8C4E1-4B28-4609-B1D8-42BB75853855}" presName="descendantText" presStyleLbl="alignAccFollowNode1" presStyleIdx="2" presStyleCnt="3" custScaleY="8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9C657-8418-432B-A740-C3AE73D89006}" srcId="{5B899031-15D6-4D93-86EF-3A08FD1B244F}" destId="{FCA47F96-58B5-4053-AE5A-7A5335C9C1CA}" srcOrd="0" destOrd="0" parTransId="{0A9DE9A8-B5B3-4402-A729-2216D65DB0D7}" sibTransId="{FEB40EF6-5D41-426B-8D8A-4F99C14EBA97}"/>
    <dgm:cxn modelId="{C1B75977-AF3C-4D5D-BF0A-490EEFA4E07F}" srcId="{FCA47F96-58B5-4053-AE5A-7A5335C9C1CA}" destId="{77783C20-548C-4B0D-8E0D-3B2758BE1365}" srcOrd="0" destOrd="0" parTransId="{E1DD58E8-F0EF-435C-98E8-538B9254CDFC}" sibTransId="{65D2E8E5-0DE6-4658-B0C5-246C7EFEEC0F}"/>
    <dgm:cxn modelId="{56251961-3AB2-4410-84B0-CF047C4AA5F3}" srcId="{5B899031-15D6-4D93-86EF-3A08FD1B244F}" destId="{13EB504D-C962-4993-8858-FFB5864F8999}" srcOrd="1" destOrd="0" parTransId="{9E23E436-0013-4D20-B8E2-8A3ABF94EC5C}" sibTransId="{FB65DB88-6BCE-477C-9E2D-0D04E1164CDE}"/>
    <dgm:cxn modelId="{33B07CF2-8ACF-4762-9B36-EC73E9AD8CFA}" srcId="{5B899031-15D6-4D93-86EF-3A08FD1B244F}" destId="{38D8C4E1-4B28-4609-B1D8-42BB75853855}" srcOrd="2" destOrd="0" parTransId="{77541EBC-C2D8-4747-8222-D28233A17B90}" sibTransId="{84907795-AE51-44FD-B729-B8046F80F501}"/>
    <dgm:cxn modelId="{AACB6DD9-AD1F-499A-97F6-75686DA1B83E}" type="presOf" srcId="{71EFDC3C-3A25-49CE-8776-F4F10437036C}" destId="{49DA3EC5-920A-4964-A41F-66B5D01EDB66}" srcOrd="0" destOrd="0" presId="urn:microsoft.com/office/officeart/2005/8/layout/vList5"/>
    <dgm:cxn modelId="{6B73549F-C390-45BE-9E68-297C892C5326}" type="presOf" srcId="{FCA47F96-58B5-4053-AE5A-7A5335C9C1CA}" destId="{940CA213-76A7-4F65-BEDD-CB4D5C6F6229}" srcOrd="0" destOrd="0" presId="urn:microsoft.com/office/officeart/2005/8/layout/vList5"/>
    <dgm:cxn modelId="{38F76921-C6E7-4718-9C28-C01C4B98BD6C}" srcId="{13EB504D-C962-4993-8858-FFB5864F8999}" destId="{93FE84D7-06CB-40BB-B228-75395F3AF9AD}" srcOrd="0" destOrd="0" parTransId="{FD0D352F-31A3-41E3-9C91-8160E6117CC8}" sibTransId="{BC0CCEF2-3B88-4EC4-88F8-D9CA8F055602}"/>
    <dgm:cxn modelId="{ED85AA39-C201-4860-A19F-8A648A72E720}" type="presOf" srcId="{93FE84D7-06CB-40BB-B228-75395F3AF9AD}" destId="{5E7DEA92-0620-4062-90F5-AD38C69B1639}" srcOrd="0" destOrd="0" presId="urn:microsoft.com/office/officeart/2005/8/layout/vList5"/>
    <dgm:cxn modelId="{84B6069E-46CD-41C9-AA9E-CE69B942DF0E}" type="presOf" srcId="{77783C20-548C-4B0D-8E0D-3B2758BE1365}" destId="{32882D4E-6883-4BFF-80EB-AEC325E90B4D}" srcOrd="0" destOrd="0" presId="urn:microsoft.com/office/officeart/2005/8/layout/vList5"/>
    <dgm:cxn modelId="{8F2F83B5-D78A-4FD8-B907-1D6C175A6532}" type="presOf" srcId="{5B899031-15D6-4D93-86EF-3A08FD1B244F}" destId="{3F27DD74-E0B0-4E59-B945-C1B6C85DEB07}" srcOrd="0" destOrd="0" presId="urn:microsoft.com/office/officeart/2005/8/layout/vList5"/>
    <dgm:cxn modelId="{13B2F3A4-1E44-4BA9-82D3-8F83F2671845}" type="presOf" srcId="{13EB504D-C962-4993-8858-FFB5864F8999}" destId="{D10FFE75-36BF-49CC-A9C4-07D4A5EA4504}" srcOrd="0" destOrd="0" presId="urn:microsoft.com/office/officeart/2005/8/layout/vList5"/>
    <dgm:cxn modelId="{47619890-7CA8-4478-99B3-B70CE84D2E8E}" type="presOf" srcId="{38D8C4E1-4B28-4609-B1D8-42BB75853855}" destId="{3EB0FEC4-C654-40AA-8B8D-DE1BCA1C3774}" srcOrd="0" destOrd="0" presId="urn:microsoft.com/office/officeart/2005/8/layout/vList5"/>
    <dgm:cxn modelId="{7C05FF80-14AB-4BF8-8E8B-63961998DB9F}" srcId="{38D8C4E1-4B28-4609-B1D8-42BB75853855}" destId="{71EFDC3C-3A25-49CE-8776-F4F10437036C}" srcOrd="0" destOrd="0" parTransId="{2A340ECA-8DB9-47C3-913F-AED50D7256B2}" sibTransId="{680FB288-AF9D-4968-A1F0-181D1B2A7E0A}"/>
    <dgm:cxn modelId="{5018A80A-7D00-4AB5-9262-792A14EB624E}" type="presParOf" srcId="{3F27DD74-E0B0-4E59-B945-C1B6C85DEB07}" destId="{CE0D8BB9-5145-4625-8180-5C890AF1841E}" srcOrd="0" destOrd="0" presId="urn:microsoft.com/office/officeart/2005/8/layout/vList5"/>
    <dgm:cxn modelId="{F3C4EF81-2FCD-469C-9DE4-47AAC24A68EC}" type="presParOf" srcId="{CE0D8BB9-5145-4625-8180-5C890AF1841E}" destId="{940CA213-76A7-4F65-BEDD-CB4D5C6F6229}" srcOrd="0" destOrd="0" presId="urn:microsoft.com/office/officeart/2005/8/layout/vList5"/>
    <dgm:cxn modelId="{A57D6348-4600-4DB2-8DFD-9879EF9D05AE}" type="presParOf" srcId="{CE0D8BB9-5145-4625-8180-5C890AF1841E}" destId="{32882D4E-6883-4BFF-80EB-AEC325E90B4D}" srcOrd="1" destOrd="0" presId="urn:microsoft.com/office/officeart/2005/8/layout/vList5"/>
    <dgm:cxn modelId="{C00A55CE-43E6-404E-B52B-44897A6806AF}" type="presParOf" srcId="{3F27DD74-E0B0-4E59-B945-C1B6C85DEB07}" destId="{CD1B00A2-5EFF-48F2-9E65-D15AC13CA0EC}" srcOrd="1" destOrd="0" presId="urn:microsoft.com/office/officeart/2005/8/layout/vList5"/>
    <dgm:cxn modelId="{85BF686B-B201-43F0-B7AD-9E8C0AFAD8B1}" type="presParOf" srcId="{3F27DD74-E0B0-4E59-B945-C1B6C85DEB07}" destId="{53699D34-3653-4548-AE52-E24C09B718F2}" srcOrd="2" destOrd="0" presId="urn:microsoft.com/office/officeart/2005/8/layout/vList5"/>
    <dgm:cxn modelId="{B176176C-AA2A-470B-B55E-3D24125F7BE4}" type="presParOf" srcId="{53699D34-3653-4548-AE52-E24C09B718F2}" destId="{D10FFE75-36BF-49CC-A9C4-07D4A5EA4504}" srcOrd="0" destOrd="0" presId="urn:microsoft.com/office/officeart/2005/8/layout/vList5"/>
    <dgm:cxn modelId="{3B12BA5A-BC86-4CF0-978E-4DCCF5DEDB72}" type="presParOf" srcId="{53699D34-3653-4548-AE52-E24C09B718F2}" destId="{5E7DEA92-0620-4062-90F5-AD38C69B1639}" srcOrd="1" destOrd="0" presId="urn:microsoft.com/office/officeart/2005/8/layout/vList5"/>
    <dgm:cxn modelId="{C343149F-2AC2-4E47-A7CF-7398EA029FCE}" type="presParOf" srcId="{3F27DD74-E0B0-4E59-B945-C1B6C85DEB07}" destId="{521C22D6-0A27-4D73-B3CA-CAAC520B02B4}" srcOrd="3" destOrd="0" presId="urn:microsoft.com/office/officeart/2005/8/layout/vList5"/>
    <dgm:cxn modelId="{2679B577-EACC-4C6D-8730-23C30CFE53E6}" type="presParOf" srcId="{3F27DD74-E0B0-4E59-B945-C1B6C85DEB07}" destId="{006A87B0-F9CD-461C-8FC5-FB3B6BE84C41}" srcOrd="4" destOrd="0" presId="urn:microsoft.com/office/officeart/2005/8/layout/vList5"/>
    <dgm:cxn modelId="{4B9A82FC-44D6-41F3-B08C-2C2D0805E770}" type="presParOf" srcId="{006A87B0-F9CD-461C-8FC5-FB3B6BE84C41}" destId="{3EB0FEC4-C654-40AA-8B8D-DE1BCA1C3774}" srcOrd="0" destOrd="0" presId="urn:microsoft.com/office/officeart/2005/8/layout/vList5"/>
    <dgm:cxn modelId="{BD219B31-9966-4782-B938-912B6227F3FC}" type="presParOf" srcId="{006A87B0-F9CD-461C-8FC5-FB3B6BE84C41}" destId="{49DA3EC5-920A-4964-A41F-66B5D01EDB66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3089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39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1000108"/>
            <a:ext cx="5786478" cy="3071834"/>
          </a:xfrm>
        </p:spPr>
        <p:txBody>
          <a:bodyPr/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Социологические исследования Донецкой ОУНБ им. Н. К. Крупской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876800"/>
            <a:ext cx="6248400" cy="766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по вопросу переименования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white">
          <a:xfrm>
            <a:off x="2713038" y="5927725"/>
            <a:ext cx="30303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www.library.donetsk.ua</a:t>
            </a:r>
            <a:endParaRPr lang="en-US" dirty="0"/>
          </a:p>
        </p:txBody>
      </p:sp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Спасибо за внимание</a:t>
            </a:r>
            <a:r>
              <a:rPr lang="en-US" sz="3600" kern="10" dirty="0" smtClean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!</a:t>
            </a:r>
            <a:endParaRPr lang="en-US" sz="3600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Хронология исследований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929718" cy="5286412"/>
          </a:xfrm>
        </p:spPr>
        <p:txBody>
          <a:bodyPr/>
          <a:lstStyle/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900" b="1" dirty="0" smtClean="0"/>
              <a:t>1998 г. – </a:t>
            </a:r>
            <a:r>
              <a:rPr lang="ru-RU" sz="2900" dirty="0" smtClean="0"/>
              <a:t>инициатива</a:t>
            </a:r>
            <a:r>
              <a:rPr lang="ru-RU" sz="2900" b="1" dirty="0" smtClean="0"/>
              <a:t> Павла Мовчана, </a:t>
            </a:r>
            <a:r>
              <a:rPr lang="ru-RU" sz="2900" dirty="0" smtClean="0"/>
              <a:t>народного депутата Верховной Рады Украины, присвоить библиотеке имя нашего земляка, известного украинского поэта </a:t>
            </a:r>
            <a:r>
              <a:rPr lang="ru-RU" sz="2900" b="1" dirty="0" smtClean="0"/>
              <a:t>В. </a:t>
            </a:r>
            <a:r>
              <a:rPr lang="ru-RU" sz="2900" b="1" dirty="0" err="1" smtClean="0"/>
              <a:t>Сосюры</a:t>
            </a:r>
            <a:endParaRPr lang="ru-RU" sz="2900" b="1" dirty="0" smtClean="0"/>
          </a:p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900" dirty="0"/>
          </a:p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900" b="1" dirty="0" smtClean="0"/>
              <a:t>2004 г.</a:t>
            </a:r>
            <a:r>
              <a:rPr lang="ru-RU" sz="2900" dirty="0" smtClean="0"/>
              <a:t> – </a:t>
            </a:r>
            <a:r>
              <a:rPr lang="ru-RU" sz="2900" b="1" dirty="0" smtClean="0"/>
              <a:t>Мария </a:t>
            </a:r>
            <a:r>
              <a:rPr lang="ru-RU" sz="2900" b="1" dirty="0" err="1" smtClean="0"/>
              <a:t>Олийнык</a:t>
            </a:r>
            <a:r>
              <a:rPr lang="ru-RU" sz="2900" dirty="0" smtClean="0"/>
              <a:t>,</a:t>
            </a:r>
            <a:r>
              <a:rPr lang="ru-RU" sz="2900" b="1" dirty="0" smtClean="0"/>
              <a:t> </a:t>
            </a:r>
            <a:r>
              <a:rPr lang="ru-RU" sz="2900" dirty="0" smtClean="0"/>
              <a:t>председатель ДОО Конгресса украинских националистов, зам. председателя ДОО Всеукраинского общества «</a:t>
            </a:r>
            <a:r>
              <a:rPr lang="uk-UA" sz="2900" dirty="0" smtClean="0"/>
              <a:t>Просвіта</a:t>
            </a:r>
            <a:r>
              <a:rPr lang="ru-RU" sz="2900" dirty="0" smtClean="0"/>
              <a:t>» выступила с предложением </a:t>
            </a:r>
            <a:r>
              <a:rPr lang="ru-RU" sz="2900" dirty="0" smtClean="0"/>
              <a:t>о присвоении </a:t>
            </a:r>
            <a:r>
              <a:rPr lang="ru-RU" sz="2900" dirty="0" smtClean="0"/>
              <a:t>библиотеке </a:t>
            </a:r>
            <a:r>
              <a:rPr lang="ru-RU" sz="2900" dirty="0" smtClean="0"/>
              <a:t>имени </a:t>
            </a:r>
            <a:r>
              <a:rPr lang="ru-RU" sz="2900" b="1" dirty="0" smtClean="0"/>
              <a:t>В. </a:t>
            </a:r>
            <a:r>
              <a:rPr lang="ru-RU" sz="2900" b="1" dirty="0" err="1" smtClean="0"/>
              <a:t>Сосюры</a:t>
            </a:r>
            <a:r>
              <a:rPr lang="ru-RU" sz="2900" b="1" dirty="0" smtClean="0"/>
              <a:t> </a:t>
            </a:r>
            <a:r>
              <a:rPr lang="ru-RU" sz="2900" dirty="0" smtClean="0"/>
              <a:t>или </a:t>
            </a:r>
            <a:r>
              <a:rPr lang="ru-RU" sz="2900" dirty="0" smtClean="0"/>
              <a:t>имени </a:t>
            </a:r>
          </a:p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900" b="1" dirty="0" smtClean="0"/>
              <a:t>В</a:t>
            </a:r>
            <a:r>
              <a:rPr lang="ru-RU" sz="2900" b="1" dirty="0" smtClean="0"/>
              <a:t>. </a:t>
            </a:r>
            <a:r>
              <a:rPr lang="ru-RU" sz="2900" b="1" dirty="0" err="1" smtClean="0"/>
              <a:t>Стуса</a:t>
            </a:r>
            <a:r>
              <a:rPr lang="ru-RU" sz="2900" dirty="0" smtClean="0"/>
              <a:t>,</a:t>
            </a:r>
            <a:r>
              <a:rPr lang="ru-RU" sz="2900" b="1" dirty="0" smtClean="0"/>
              <a:t> </a:t>
            </a:r>
            <a:r>
              <a:rPr lang="ru-RU" sz="2900" dirty="0" smtClean="0"/>
              <a:t>украинского </a:t>
            </a:r>
            <a:r>
              <a:rPr lang="ru-RU" sz="2900" dirty="0" smtClean="0"/>
              <a:t>поэта</a:t>
            </a:r>
            <a:r>
              <a:rPr lang="ru-RU" sz="2900" dirty="0" smtClean="0"/>
              <a:t>, правозащитника, Героя Украины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Хронология исследований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04925"/>
            <a:ext cx="8929718" cy="4981595"/>
          </a:xfrm>
        </p:spPr>
        <p:txBody>
          <a:bodyPr/>
          <a:lstStyle/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900" b="1" dirty="0" smtClean="0"/>
              <a:t>2008 г. – </a:t>
            </a:r>
            <a:r>
              <a:rPr lang="ru-RU" sz="2900" dirty="0" smtClean="0"/>
              <a:t>министр культуры и туризма Украины </a:t>
            </a:r>
            <a:r>
              <a:rPr lang="ru-RU" sz="2900" b="1" dirty="0" smtClean="0"/>
              <a:t>Василий </a:t>
            </a:r>
            <a:r>
              <a:rPr lang="ru-RU" sz="2900" b="1" dirty="0" err="1" smtClean="0"/>
              <a:t>Вовкун</a:t>
            </a:r>
            <a:r>
              <a:rPr lang="ru-RU" sz="2900" b="1" dirty="0" smtClean="0"/>
              <a:t> </a:t>
            </a:r>
            <a:r>
              <a:rPr lang="ru-RU" sz="2900" dirty="0" smtClean="0"/>
              <a:t>написал письмо губернатору Донецкой области, в котором предложил в связи с 70-летним юбилеем и значимостью личности </a:t>
            </a:r>
            <a:r>
              <a:rPr lang="ru-RU" sz="2900" b="1" dirty="0" smtClean="0"/>
              <a:t>В. </a:t>
            </a:r>
            <a:r>
              <a:rPr lang="ru-RU" sz="2900" b="1" dirty="0" err="1" smtClean="0"/>
              <a:t>Стуса</a:t>
            </a:r>
            <a:r>
              <a:rPr lang="ru-RU" sz="2900" b="1" dirty="0" smtClean="0"/>
              <a:t> </a:t>
            </a:r>
            <a:r>
              <a:rPr lang="ru-RU" sz="2900" dirty="0" smtClean="0"/>
              <a:t>присвоить библиотеке его имя</a:t>
            </a:r>
            <a:endParaRPr lang="ru-RU" sz="2900" b="1" dirty="0" smtClean="0"/>
          </a:p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900" dirty="0"/>
          </a:p>
          <a:p>
            <a:pPr marL="72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900" b="1" dirty="0" smtClean="0"/>
              <a:t>2013 г.</a:t>
            </a:r>
            <a:r>
              <a:rPr lang="ru-RU" sz="2900" dirty="0" smtClean="0"/>
              <a:t> – </a:t>
            </a:r>
            <a:r>
              <a:rPr lang="ru-RU" sz="2900" b="1" dirty="0" smtClean="0"/>
              <a:t>Мария </a:t>
            </a:r>
            <a:r>
              <a:rPr lang="ru-RU" sz="2900" b="1" dirty="0" err="1" smtClean="0"/>
              <a:t>Олийнык</a:t>
            </a:r>
            <a:r>
              <a:rPr lang="ru-RU" sz="2900" dirty="0" smtClean="0"/>
              <a:t>,</a:t>
            </a:r>
            <a:r>
              <a:rPr lang="ru-RU" sz="2900" b="1" dirty="0" smtClean="0"/>
              <a:t> </a:t>
            </a:r>
            <a:r>
              <a:rPr lang="ru-RU" sz="2900" dirty="0" smtClean="0"/>
              <a:t>председатель ДОО Конгресса украинских националистов, зам. председателя ДОО Всеукраинского общества «</a:t>
            </a:r>
            <a:r>
              <a:rPr lang="uk-UA" sz="2900" dirty="0" smtClean="0"/>
              <a:t>Просвіта</a:t>
            </a:r>
            <a:r>
              <a:rPr lang="ru-RU" sz="2900" dirty="0" smtClean="0"/>
              <a:t>» повторила предложение присвоить библиотеке имя </a:t>
            </a:r>
            <a:r>
              <a:rPr lang="ru-RU" sz="2900" b="1" dirty="0" smtClean="0"/>
              <a:t>В. </a:t>
            </a:r>
            <a:r>
              <a:rPr lang="ru-RU" sz="2900" b="1" dirty="0" err="1" smtClean="0"/>
              <a:t>Стуса</a:t>
            </a:r>
            <a:endParaRPr lang="en-US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респондентов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3"/>
          <a:ext cx="87868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 исследования 1998 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786874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2004 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1"/>
          <a:ext cx="8858312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5356099" y="1214422"/>
            <a:ext cx="3787901" cy="46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Собрание коллектива 2008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04925"/>
            <a:ext cx="6357982" cy="49434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Большинство сотрудников высказали предложение оставить библиотеке имя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Н. К. Крупской,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общественного деятеля, теоретика и организатора библиотечного дела, доктора педагогических наук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2013 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4" y="1071546"/>
          <a:ext cx="942978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Закон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№ 4865-</a:t>
            </a:r>
            <a:r>
              <a:rPr lang="en-US" sz="2400" dirty="0" smtClean="0"/>
              <a:t>VI</a:t>
            </a:r>
            <a:r>
              <a:rPr lang="uk-UA" sz="2400" dirty="0" smtClean="0"/>
              <a:t> від 24.05.2012 р.</a:t>
            </a:r>
            <a:r>
              <a:rPr lang="uk-UA" sz="2400" b="0" dirty="0" smtClean="0"/>
              <a:t> </a:t>
            </a:r>
            <a:r>
              <a:rPr lang="uk-UA" sz="2400" b="0" dirty="0" err="1" smtClean="0"/>
              <a:t>“Про</a:t>
            </a:r>
            <a:r>
              <a:rPr lang="uk-UA" sz="2400" b="0" dirty="0" smtClean="0"/>
              <a:t> присвоєння юридичним особам та об'єктам права власності імен (псевдонімів) фізичних осіб, ювілейних та святкових дат, назв і дат історичних </a:t>
            </a:r>
            <a:r>
              <a:rPr lang="uk-UA" sz="2400" b="0" dirty="0" err="1" smtClean="0"/>
              <a:t>подій”</a:t>
            </a:r>
            <a:endParaRPr lang="uk-UA" sz="2400" b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Постанова Кабінету Міністрів України №989 від 24.10.2012 р. </a:t>
            </a:r>
            <a:r>
              <a:rPr lang="uk-UA" sz="2400" b="0" dirty="0" err="1" smtClean="0"/>
              <a:t>“Про</a:t>
            </a:r>
            <a:r>
              <a:rPr lang="uk-UA" sz="2400" b="0" dirty="0" smtClean="0"/>
              <a:t> затвердження Порядку проведення громадського обговорення під час розгляду питань про присвоєння юридичним особам та об'єктам права власності, які належать фізичним особам, імен (псевдонімів) фізичних осіб, ювілейних та святкових дат, назв і дат історичних </a:t>
            </a:r>
            <a:r>
              <a:rPr lang="uk-UA" sz="2400" b="0" dirty="0" err="1" smtClean="0"/>
              <a:t>подій”</a:t>
            </a:r>
            <a:r>
              <a:rPr lang="uk-UA" sz="2400" b="0" dirty="0" smtClean="0"/>
              <a:t>    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2l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140</TotalTime>
  <Words>329</Words>
  <Application>Microsoft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cdb2004112l</vt:lpstr>
      <vt:lpstr>Image</vt:lpstr>
      <vt:lpstr>Социологические исследования Донецкой ОУНБ им. Н. К. Крупской</vt:lpstr>
      <vt:lpstr>Хронология исследований</vt:lpstr>
      <vt:lpstr>Хронология исследований</vt:lpstr>
      <vt:lpstr>Количество респондентов</vt:lpstr>
      <vt:lpstr>Результаты  исследования 1998 г.</vt:lpstr>
      <vt:lpstr>Результаты исследования 2004 г.</vt:lpstr>
      <vt:lpstr>Собрание коллектива 2008 г.</vt:lpstr>
      <vt:lpstr>Результаты 2013 г.</vt:lpstr>
      <vt:lpstr>Законодательные документы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Социологические исследования Донецкой ОУНБ им. Н. К. Крупской</dc:title>
  <dc:creator>zamdir-new</dc:creator>
  <cp:lastModifiedBy>zamdir-new</cp:lastModifiedBy>
  <cp:revision>20</cp:revision>
  <dcterms:created xsi:type="dcterms:W3CDTF">2013-02-25T14:34:12Z</dcterms:created>
  <dcterms:modified xsi:type="dcterms:W3CDTF">2013-02-26T06:17:34Z</dcterms:modified>
</cp:coreProperties>
</file>